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FFCC"/>
    <a:srgbClr val="FC8604"/>
    <a:srgbClr val="000000"/>
    <a:srgbClr val="189612"/>
    <a:srgbClr val="99FF99"/>
    <a:srgbClr val="006600"/>
    <a:srgbClr val="F4F4F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0" autoAdjust="0"/>
    <p:restoredTop sz="85094" autoAdjust="0"/>
  </p:normalViewPr>
  <p:slideViewPr>
    <p:cSldViewPr>
      <p:cViewPr>
        <p:scale>
          <a:sx n="100" d="100"/>
          <a:sy n="100" d="100"/>
        </p:scale>
        <p:origin x="-642" y="-312"/>
      </p:cViewPr>
      <p:guideLst>
        <p:guide orient="horz" pos="3792"/>
        <p:guide pos="5424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D903BDFA-4FEE-4061-99C0-3BD04958CE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4" tIns="46582" rIns="93164" bIns="4658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39EC2CAD-2BC1-42E2-B498-DDC61A226E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524000"/>
            <a:ext cx="481012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 b="1">
                <a:solidFill>
                  <a:srgbClr val="000000"/>
                </a:solidFill>
                <a:latin typeface="Cambria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200" b="1"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 err="1" smtClean="0"/>
              <a:t>lev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6400800" cy="9906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6482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1524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5486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7526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A56C2-A55C-492F-BE5B-65E013533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/>
        </p:nvPicPr>
        <p:blipFill>
          <a:blip r:embed="rId17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077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324600"/>
            <a:ext cx="5486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3246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 smtClean="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latin typeface="Constantia" pitchFamily="18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fld id="{E330026B-C670-48D6-A109-81939175B85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229600" y="381000"/>
            <a:ext cx="771080" cy="723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3" r:id="rId1"/>
    <p:sldLayoutId id="2147484204" r:id="rId2"/>
    <p:sldLayoutId id="214748420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  <p:sldLayoutId id="2147484214" r:id="rId12"/>
    <p:sldLayoutId id="2147484215" r:id="rId13"/>
    <p:sldLayoutId id="2147484216" r:id="rId14"/>
    <p:sldLayoutId id="2147484217" r:id="rId15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1336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67200"/>
            <a:ext cx="6781800" cy="1752600"/>
          </a:xfrm>
        </p:spPr>
        <p:txBody>
          <a:bodyPr/>
          <a:lstStyle/>
          <a:p>
            <a:r>
              <a:rPr lang="en-US" dirty="0" smtClean="0"/>
              <a:t>AQS Conference</a:t>
            </a:r>
          </a:p>
          <a:p>
            <a:r>
              <a:rPr lang="en-US" dirty="0" smtClean="0"/>
              <a:t>August 22, 2012</a:t>
            </a:r>
          </a:p>
          <a:p>
            <a:r>
              <a:rPr lang="en-US" dirty="0" smtClean="0"/>
              <a:t>Martin </a:t>
            </a:r>
            <a:r>
              <a:rPr lang="en-US" dirty="0" smtClean="0"/>
              <a:t>Husk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to the AQS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800" dirty="0" smtClean="0"/>
          </a:p>
          <a:p>
            <a:r>
              <a:rPr lang="en-US" dirty="0" smtClean="0"/>
              <a:t>Thanks for attending</a:t>
            </a:r>
          </a:p>
          <a:p>
            <a:pPr lvl="1"/>
            <a:r>
              <a:rPr lang="en-US" dirty="0" smtClean="0"/>
              <a:t>We appreciate what you do to make this program a success</a:t>
            </a:r>
          </a:p>
          <a:p>
            <a:endParaRPr lang="en-US" dirty="0" smtClean="0"/>
          </a:p>
          <a:p>
            <a:r>
              <a:rPr lang="en-US" dirty="0" smtClean="0"/>
              <a:t>Many changes to this year’s conference</a:t>
            </a:r>
          </a:p>
          <a:p>
            <a:endParaRPr lang="en-US" dirty="0" smtClean="0"/>
          </a:p>
          <a:p>
            <a:r>
              <a:rPr lang="en-US" dirty="0" smtClean="0"/>
              <a:t>Want feedback from you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A56C2-A55C-492F-BE5B-65E0135330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Providence, Rhode Island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Year’s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876800"/>
          </a:xfrm>
        </p:spPr>
        <p:txBody>
          <a:bodyPr/>
          <a:lstStyle/>
          <a:p>
            <a:endParaRPr lang="en-US" sz="800" dirty="0" smtClean="0"/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An extra half day</a:t>
            </a:r>
          </a:p>
          <a:p>
            <a:pPr lvl="1"/>
            <a:r>
              <a:rPr lang="en-US" dirty="0" smtClean="0"/>
              <a:t>Users supply their own laptop</a:t>
            </a:r>
          </a:p>
          <a:p>
            <a:pPr lvl="1"/>
            <a:r>
              <a:rPr lang="en-US" dirty="0" smtClean="0"/>
              <a:t>Paperless</a:t>
            </a:r>
          </a:p>
          <a:p>
            <a:endParaRPr lang="en-US" sz="800" dirty="0" smtClean="0"/>
          </a:p>
          <a:p>
            <a:endParaRPr lang="en-US" sz="800" dirty="0" smtClean="0"/>
          </a:p>
          <a:p>
            <a:r>
              <a:rPr lang="en-US" dirty="0" smtClean="0"/>
              <a:t> General sessions</a:t>
            </a:r>
          </a:p>
          <a:p>
            <a:pPr lvl="1"/>
            <a:r>
              <a:rPr lang="en-US" dirty="0" smtClean="0"/>
              <a:t>Focus on issues that directly affect our users</a:t>
            </a:r>
          </a:p>
          <a:p>
            <a:pPr lvl="1"/>
            <a:r>
              <a:rPr lang="en-US" dirty="0" smtClean="0"/>
              <a:t>Additional panel discussion</a:t>
            </a:r>
          </a:p>
          <a:p>
            <a:pPr lvl="1"/>
            <a:r>
              <a:rPr lang="en-US" dirty="0" smtClean="0"/>
              <a:t>Paperless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A56C2-A55C-492F-BE5B-65E0135330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 to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4953000"/>
          </a:xfrm>
        </p:spPr>
        <p:txBody>
          <a:bodyPr/>
          <a:lstStyle/>
          <a:p>
            <a:endParaRPr lang="en-US" sz="1400" dirty="0" smtClean="0"/>
          </a:p>
          <a:p>
            <a:r>
              <a:rPr lang="en-US" dirty="0" smtClean="0"/>
              <a:t>Take advantage of the AQS Team members</a:t>
            </a:r>
          </a:p>
          <a:p>
            <a:endParaRPr lang="en-US" sz="1400" dirty="0" smtClean="0"/>
          </a:p>
          <a:p>
            <a:r>
              <a:rPr lang="en-US" dirty="0" smtClean="0"/>
              <a:t>Attend the caucus sessions</a:t>
            </a:r>
          </a:p>
          <a:p>
            <a:endParaRPr lang="en-US" sz="1400" dirty="0" smtClean="0"/>
          </a:p>
          <a:p>
            <a:r>
              <a:rPr lang="en-US" dirty="0" smtClean="0"/>
              <a:t>Submit questions for the “Ask the AQS Team” session</a:t>
            </a:r>
          </a:p>
          <a:p>
            <a:pPr lvl="1"/>
            <a:r>
              <a:rPr lang="en-US" sz="2000" dirty="0" smtClean="0">
                <a:solidFill>
                  <a:srgbClr val="0033CC"/>
                </a:solidFill>
              </a:rPr>
              <a:t>http://</a:t>
            </a:r>
            <a:r>
              <a:rPr lang="en-US" sz="2000" dirty="0" smtClean="0">
                <a:solidFill>
                  <a:srgbClr val="0033CC"/>
                </a:solidFill>
              </a:rPr>
              <a:t>www.epa.gov/ttn/airs/airsaqs/conference/askaqs.htm</a:t>
            </a:r>
          </a:p>
          <a:p>
            <a:pPr lvl="1"/>
            <a:endParaRPr lang="en-US" sz="800" dirty="0" smtClean="0"/>
          </a:p>
          <a:p>
            <a:r>
              <a:rPr lang="en-US" dirty="0" smtClean="0"/>
              <a:t>Provide conference feedback</a:t>
            </a:r>
          </a:p>
          <a:p>
            <a:pPr lvl="1"/>
            <a:r>
              <a:rPr lang="en-US" dirty="0" smtClean="0"/>
              <a:t>Use the on-line evaluation form at any time during the conference</a:t>
            </a:r>
          </a:p>
          <a:p>
            <a:pPr lvl="1"/>
            <a:r>
              <a:rPr lang="en-US" sz="2000" dirty="0" smtClean="0">
                <a:solidFill>
                  <a:srgbClr val="0033CC"/>
                </a:solidFill>
              </a:rPr>
              <a:t>http://www.epa.gov/ttn/airs/airsaqs/conference/aqsconfeval.htm</a:t>
            </a:r>
            <a:endParaRPr lang="en-US" sz="2000" dirty="0" smtClean="0">
              <a:solidFill>
                <a:srgbClr val="0033CC"/>
              </a:solidFill>
            </a:endParaRPr>
          </a:p>
          <a:p>
            <a:pPr lvl="1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A56C2-A55C-492F-BE5B-65E0135330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of the AQS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800" dirty="0" smtClean="0"/>
          </a:p>
          <a:p>
            <a:r>
              <a:rPr lang="en-US" dirty="0" smtClean="0"/>
              <a:t>Scheduled to hold a conference in 2013</a:t>
            </a:r>
          </a:p>
          <a:p>
            <a:pPr lvl="1"/>
            <a:r>
              <a:rPr lang="en-US" dirty="0" smtClean="0"/>
              <a:t>Looking at sites in the mid-west</a:t>
            </a:r>
          </a:p>
          <a:p>
            <a:endParaRPr lang="en-US" dirty="0" smtClean="0"/>
          </a:p>
          <a:p>
            <a:r>
              <a:rPr lang="en-US" dirty="0" smtClean="0"/>
              <a:t>Will then go to an every-other year schedule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Conference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Providence, Rhode Island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A56C2-A55C-492F-BE5B-65E0135330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14246</TotalTime>
  <Words>166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Welcome</vt:lpstr>
      <vt:lpstr>Welcome to the AQS Conference</vt:lpstr>
      <vt:lpstr>This Year’s Conference</vt:lpstr>
      <vt:lpstr>Keys to Success</vt:lpstr>
      <vt:lpstr>Future of the AQS Conference</vt:lpstr>
    </vt:vector>
  </TitlesOfParts>
  <Company>Office 2004 Test Drive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EPA</cp:lastModifiedBy>
  <cp:revision>487</cp:revision>
  <dcterms:created xsi:type="dcterms:W3CDTF">2011-02-09T16:00:48Z</dcterms:created>
  <dcterms:modified xsi:type="dcterms:W3CDTF">2012-08-13T19:57:09Z</dcterms:modified>
</cp:coreProperties>
</file>